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62" r:id="rId5"/>
    <p:sldId id="258" r:id="rId6"/>
    <p:sldId id="261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114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512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612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240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2379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6185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45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5438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0508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EFEFB-B4CE-6B0C-868A-5E019270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988ACE-71E0-DC08-574A-23C4DEF4B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1D471B-E2FE-3E41-4120-59FEF219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9C3836-BFFB-794D-05E3-21ADAA77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13DAB9-E80E-F7B1-C787-0AA98A20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98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546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359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660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06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572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864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56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06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DB1552-E3E6-4A3F-9AA6-3A24BA46B4C8}" type="datetimeFigureOut">
              <a:rPr lang="es-MX" smtClean="0"/>
              <a:t>16/09/2023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8C8C6D-93DC-4A89-A14B-3961BB7BC92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874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64447-7358-3D6C-87F1-4EF90581A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925068" y="-792519"/>
            <a:ext cx="9755187" cy="2766528"/>
          </a:xfrm>
        </p:spPr>
        <p:txBody>
          <a:bodyPr/>
          <a:lstStyle/>
          <a:p>
            <a:r>
              <a:rPr lang="es-MX" dirty="0"/>
              <a:t>BICHOS EN SKATING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41A04F-CB2C-A326-8B05-BDC23EDD5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75725" y="1871727"/>
            <a:ext cx="9755187" cy="2486215"/>
          </a:xfrm>
        </p:spPr>
        <p:txBody>
          <a:bodyPr/>
          <a:lstStyle/>
          <a:p>
            <a:r>
              <a:rPr lang="es-MX" dirty="0"/>
              <a:t>Jorge-</a:t>
            </a:r>
            <a:r>
              <a:rPr lang="es-MX" dirty="0" err="1"/>
              <a:t>ARTIsta</a:t>
            </a:r>
            <a:endParaRPr lang="es-MX" dirty="0"/>
          </a:p>
          <a:p>
            <a:r>
              <a:rPr lang="es-MX" dirty="0"/>
              <a:t>Carlos-CODER</a:t>
            </a:r>
          </a:p>
          <a:p>
            <a:r>
              <a:rPr lang="es-MX" dirty="0"/>
              <a:t>Fernando-músico</a:t>
            </a:r>
          </a:p>
          <a:p>
            <a:r>
              <a:rPr lang="es-MX" dirty="0"/>
              <a:t>Javier-manager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2890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DE3B-992C-E7EB-C08A-68CE1411F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49" y="262130"/>
            <a:ext cx="10396882" cy="1151965"/>
          </a:xfrm>
        </p:spPr>
        <p:txBody>
          <a:bodyPr/>
          <a:lstStyle/>
          <a:p>
            <a:r>
              <a:rPr lang="es-MX" dirty="0"/>
              <a:t>Objetivo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7D01A8-0EEA-8606-E7EF-A944376110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982" y="1414095"/>
            <a:ext cx="10394707" cy="3311189"/>
          </a:xfrm>
        </p:spPr>
        <p:txBody>
          <a:bodyPr/>
          <a:lstStyle/>
          <a:p>
            <a:r>
              <a:rPr lang="es-MX" dirty="0"/>
              <a:t>Plataformero 2d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EN celular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Al menos 3 niveles</a:t>
            </a:r>
          </a:p>
        </p:txBody>
      </p:sp>
      <p:pic>
        <p:nvPicPr>
          <p:cNvPr id="4" name="Picture 4" descr="Geometry Dash Meltdown, vuelve la dificultad endiablada en forma de cubo">
            <a:extLst>
              <a:ext uri="{FF2B5EF4-FFF2-40B4-BE49-F238E27FC236}">
                <a16:creationId xmlns:a16="http://schemas.microsoft.com/office/drawing/2014/main" id="{960DB1A8-CB8B-9F06-23C6-2BAE9A30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64" y="262130"/>
            <a:ext cx="3952120" cy="282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47EFD4-F3BF-BD4C-4CFB-A1F8613C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" t="36475" r="43248"/>
          <a:stretch/>
        </p:blipFill>
        <p:spPr>
          <a:xfrm>
            <a:off x="7334864" y="2633864"/>
            <a:ext cx="3952120" cy="2642998"/>
          </a:xfrm>
          <a:prstGeom prst="rect">
            <a:avLst/>
          </a:prstGeom>
        </p:spPr>
      </p:pic>
      <p:pic>
        <p:nvPicPr>
          <p:cNvPr id="6" name="Picture 6" descr="Hands on with Super Mario Run for iPhone | Nintendo | The Guardian">
            <a:extLst>
              <a:ext uri="{FF2B5EF4-FFF2-40B4-BE49-F238E27FC236}">
                <a16:creationId xmlns:a16="http://schemas.microsoft.com/office/drawing/2014/main" id="{BC49586E-309C-0A50-5293-D2A652A17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1"/>
          <a:stretch/>
        </p:blipFill>
        <p:spPr bwMode="auto">
          <a:xfrm>
            <a:off x="4428541" y="1416119"/>
            <a:ext cx="2827665" cy="38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430CD-6633-E386-6D3D-8C9100F0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0006"/>
            <a:ext cx="10396882" cy="1151965"/>
          </a:xfrm>
        </p:spPr>
        <p:txBody>
          <a:bodyPr/>
          <a:lstStyle/>
          <a:p>
            <a:r>
              <a:rPr lang="es-MX" dirty="0"/>
              <a:t>Mecánicas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3B9D23-D0CA-9976-9999-E180C834A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639" y="1624787"/>
            <a:ext cx="2399070" cy="149084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s-ES" sz="2000" dirty="0"/>
              <a:t>Moverse</a:t>
            </a:r>
          </a:p>
          <a:p>
            <a:pPr marL="0" indent="0" algn="just">
              <a:buNone/>
            </a:pPr>
            <a:r>
              <a:rPr lang="es-ES" sz="2000" dirty="0"/>
              <a:t>Una vez el personaje ha comenzado a desplazarse, este no se podrá detener de manera voluntaria.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35B566-BBB2-EF53-5210-9DD839DE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19" y="1633662"/>
            <a:ext cx="1950720" cy="14730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4F641C-1223-E6B2-9FDE-E18DCD5E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41" y="3429000"/>
            <a:ext cx="1234440" cy="19661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5B36A3-1E44-2B64-5DD7-61A8DE84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52" y="3429000"/>
            <a:ext cx="1220290" cy="1985518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EA0CDF1-CDFC-2FB0-5904-D9845CE12451}"/>
              </a:ext>
            </a:extLst>
          </p:cNvPr>
          <p:cNvSpPr txBox="1">
            <a:spLocks/>
          </p:cNvSpPr>
          <p:nvPr/>
        </p:nvSpPr>
        <p:spPr>
          <a:xfrm>
            <a:off x="2143672" y="3576484"/>
            <a:ext cx="2251348" cy="149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saltar</a:t>
            </a:r>
          </a:p>
          <a:p>
            <a:pPr marL="0" indent="0" algn="just">
              <a:buNone/>
            </a:pPr>
            <a:r>
              <a:rPr lang="es-ES" sz="2000" dirty="0"/>
              <a:t>Cuando el personaje salta, este no se detendrá.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D1F0C1-A28C-2CBD-1BCF-B6042D5783D5}"/>
              </a:ext>
            </a:extLst>
          </p:cNvPr>
          <p:cNvSpPr txBox="1">
            <a:spLocks/>
          </p:cNvSpPr>
          <p:nvPr/>
        </p:nvSpPr>
        <p:spPr>
          <a:xfrm>
            <a:off x="5952978" y="3429000"/>
            <a:ext cx="2492148" cy="1801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Chocar: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000" dirty="0"/>
              <a:t>Chocar con piedras del suelo hará al personaje cambiar de dirección.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E5C282-6069-9BA2-270E-9ADBB1F43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709" y="1443482"/>
            <a:ext cx="1561942" cy="190563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D6BAB0C1-7A77-3467-F48E-C309D4FCD5A0}"/>
              </a:ext>
            </a:extLst>
          </p:cNvPr>
          <p:cNvSpPr txBox="1">
            <a:spLocks/>
          </p:cNvSpPr>
          <p:nvPr/>
        </p:nvSpPr>
        <p:spPr>
          <a:xfrm>
            <a:off x="6440819" y="1443482"/>
            <a:ext cx="2399070" cy="149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barrido</a:t>
            </a:r>
          </a:p>
          <a:p>
            <a:pPr marL="0" indent="0" algn="just">
              <a:buNone/>
            </a:pPr>
            <a:r>
              <a:rPr lang="es-ES" sz="2000" dirty="0"/>
              <a:t>Utiliza su patineta para barrer a sus enemigos y seguir avanzando.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D611BF-E38C-DEF7-B3E5-9E2959885D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31" b="14007"/>
          <a:stretch/>
        </p:blipFill>
        <p:spPr>
          <a:xfrm>
            <a:off x="9524950" y="1487714"/>
            <a:ext cx="1247953" cy="1905632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F44855C-9301-68E1-6246-AA456D1F0745}"/>
              </a:ext>
            </a:extLst>
          </p:cNvPr>
          <p:cNvSpPr txBox="1">
            <a:spLocks/>
          </p:cNvSpPr>
          <p:nvPr/>
        </p:nvSpPr>
        <p:spPr>
          <a:xfrm>
            <a:off x="8839889" y="3369089"/>
            <a:ext cx="2618076" cy="1905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/>
              <a:t>Enemigos</a:t>
            </a:r>
          </a:p>
          <a:p>
            <a:pPr marL="0" indent="0" algn="just">
              <a:buNone/>
            </a:pPr>
            <a:r>
              <a:rPr lang="es-ES" sz="2000" dirty="0"/>
              <a:t>Chocar con ellos te quitara un punto de vida y parara tu movimiento un momento</a:t>
            </a:r>
          </a:p>
        </p:txBody>
      </p:sp>
    </p:spTree>
    <p:extLst>
      <p:ext uri="{BB962C8B-B14F-4D97-AF65-F5344CB8AC3E}">
        <p14:creationId xmlns:p14="http://schemas.microsoft.com/office/powerpoint/2010/main" val="261737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710BF-4A18-E246-3BEF-03C7C0D5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5025"/>
            <a:ext cx="10396882" cy="1151965"/>
          </a:xfrm>
        </p:spPr>
        <p:txBody>
          <a:bodyPr/>
          <a:lstStyle/>
          <a:p>
            <a:r>
              <a:rPr lang="es-MX" dirty="0"/>
              <a:t>Controles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D79F4-B61B-15F8-BF3B-98075F7D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9535"/>
            <a:ext cx="10396883" cy="743591"/>
          </a:xfrm>
        </p:spPr>
        <p:txBody>
          <a:bodyPr/>
          <a:lstStyle/>
          <a:p>
            <a:r>
              <a:rPr lang="es-MX" dirty="0"/>
              <a:t>Controles </a:t>
            </a:r>
            <a:r>
              <a:rPr lang="es-MX" dirty="0" err="1"/>
              <a:t>touch</a:t>
            </a:r>
            <a:r>
              <a:rPr lang="es-MX" dirty="0"/>
              <a:t> en base a gestos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30E52F-EF7F-D169-97FF-35A9DA23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" t="1938" r="941" b="66600"/>
          <a:stretch/>
        </p:blipFill>
        <p:spPr>
          <a:xfrm>
            <a:off x="154858" y="2529646"/>
            <a:ext cx="3758382" cy="20097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30E52F-EF7F-D169-97FF-35A9DA23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" t="33688" r="941" b="34346"/>
          <a:stretch/>
        </p:blipFill>
        <p:spPr>
          <a:xfrm>
            <a:off x="4011562" y="2529645"/>
            <a:ext cx="3699189" cy="20097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30E52F-EF7F-D169-97FF-35A9DA23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" t="66403" r="941" b="1896"/>
          <a:stretch/>
        </p:blipFill>
        <p:spPr>
          <a:xfrm>
            <a:off x="7809074" y="2542078"/>
            <a:ext cx="3758382" cy="20250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C690A33-BE34-CA75-9F11-C7725EC4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974" y="3429000"/>
            <a:ext cx="655536" cy="59762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08E2AEB-91B5-1273-9A48-B757505154F6}"/>
              </a:ext>
            </a:extLst>
          </p:cNvPr>
          <p:cNvSpPr/>
          <p:nvPr/>
        </p:nvSpPr>
        <p:spPr>
          <a:xfrm>
            <a:off x="9232490" y="2997636"/>
            <a:ext cx="803020" cy="34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C110F41-EA39-3C9F-78DF-F5B0763BA57D}"/>
              </a:ext>
            </a:extLst>
          </p:cNvPr>
          <p:cNvSpPr/>
          <p:nvPr/>
        </p:nvSpPr>
        <p:spPr>
          <a:xfrm>
            <a:off x="9488129" y="2745342"/>
            <a:ext cx="304800" cy="442872"/>
          </a:xfrm>
          <a:prstGeom prst="downArrow">
            <a:avLst/>
          </a:prstGeom>
          <a:solidFill>
            <a:srgbClr val="C6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350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2CBE4-259D-4333-E735-85A9BBC0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45026"/>
            <a:ext cx="10396882" cy="1151965"/>
          </a:xfrm>
        </p:spPr>
        <p:txBody>
          <a:bodyPr/>
          <a:lstStyle/>
          <a:p>
            <a:r>
              <a:rPr lang="es-MX" dirty="0"/>
              <a:t>IDEAS de niveles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DA361-3A1B-8435-DE5D-46662262B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60207"/>
            <a:ext cx="10396883" cy="907475"/>
          </a:xfrm>
        </p:spPr>
        <p:txBody>
          <a:bodyPr/>
          <a:lstStyle/>
          <a:p>
            <a:r>
              <a:rPr lang="es-MX" dirty="0"/>
              <a:t>Inspiraciones y primer boceto</a:t>
            </a:r>
          </a:p>
        </p:txBody>
      </p:sp>
      <p:pic>
        <p:nvPicPr>
          <p:cNvPr id="4" name="Picture 2" descr="Sonic - Hydrocity Zone Act 1 Wallpaper by feoeda on DeviantArt">
            <a:extLst>
              <a:ext uri="{FF2B5EF4-FFF2-40B4-BE49-F238E27FC236}">
                <a16:creationId xmlns:a16="http://schemas.microsoft.com/office/drawing/2014/main" id="{CA1AA639-A639-C437-494E-0796C7684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4205"/>
            <a:ext cx="4593505" cy="23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9E88D08-53A4-99BE-3C5F-8EB66D8F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2237" b="10768"/>
          <a:stretch/>
        </p:blipFill>
        <p:spPr>
          <a:xfrm>
            <a:off x="4753271" y="2684205"/>
            <a:ext cx="6938858" cy="23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11909-C2CB-E197-F3C9-64868FFE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9" y="293589"/>
            <a:ext cx="10396882" cy="1151965"/>
          </a:xfrm>
        </p:spPr>
        <p:txBody>
          <a:bodyPr/>
          <a:lstStyle/>
          <a:p>
            <a:r>
              <a:rPr lang="es-MX" dirty="0"/>
              <a:t>Idea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93E94F-F5F5-B012-9CBF-1114ADFD9E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7477" y="293589"/>
            <a:ext cx="10394707" cy="3311189"/>
          </a:xfrm>
        </p:spPr>
        <p:txBody>
          <a:bodyPr/>
          <a:lstStyle/>
          <a:p>
            <a:r>
              <a:rPr lang="es-MX" dirty="0"/>
              <a:t>Temática absurda</a:t>
            </a:r>
          </a:p>
        </p:txBody>
      </p:sp>
      <p:pic>
        <p:nvPicPr>
          <p:cNvPr id="4" name="Picture 2" descr="El Chapulín Colorado - Serie 1970 - SensaCine.com">
            <a:extLst>
              <a:ext uri="{FF2B5EF4-FFF2-40B4-BE49-F238E27FC236}">
                <a16:creationId xmlns:a16="http://schemas.microsoft.com/office/drawing/2014/main" id="{CAEEBCAC-2223-9B84-3A9F-2B8A37AF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38" b="94000" l="2833" r="90000">
                        <a14:foregroundMark x1="51167" y1="8188" x2="51167" y2="8188"/>
                        <a14:foregroundMark x1="51167" y1="8188" x2="51167" y2="8188"/>
                        <a14:foregroundMark x1="69083" y1="6438" x2="69083" y2="6438"/>
                        <a14:foregroundMark x1="69083" y1="7625" x2="69083" y2="7625"/>
                        <a14:foregroundMark x1="67417" y1="9438" x2="61833" y2="17063"/>
                        <a14:foregroundMark x1="51917" y1="9313" x2="57833" y2="17375"/>
                        <a14:foregroundMark x1="57667" y1="90063" x2="68917" y2="94000"/>
                        <a14:foregroundMark x1="68917" y1="94000" x2="62417" y2="89063"/>
                        <a14:foregroundMark x1="10833" y1="88188" x2="2833" y2="92125"/>
                        <a14:foregroundMark x1="2833" y1="92125" x2="10250" y2="9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43" y="3128230"/>
            <a:ext cx="1660574" cy="221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ua, Manguera, Tubería, Riego, Agricultura, Jardín, Mangueras de ...">
            <a:extLst>
              <a:ext uri="{FF2B5EF4-FFF2-40B4-BE49-F238E27FC236}">
                <a16:creationId xmlns:a16="http://schemas.microsoft.com/office/drawing/2014/main" id="{C88A9F2D-4BB7-C770-FBEB-1ED97BEDF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5435" y1="10156" x2="44891" y2="16016"/>
                        <a14:foregroundMark x1="73913" y1="11914" x2="73913" y2="11914"/>
                        <a14:foregroundMark x1="74130" y1="29297" x2="74130" y2="29297"/>
                        <a14:foregroundMark x1="70978" y1="25586" x2="70978" y2="2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582"/>
          <a:stretch/>
        </p:blipFill>
        <p:spPr bwMode="auto">
          <a:xfrm>
            <a:off x="1209816" y="2387803"/>
            <a:ext cx="4163127" cy="295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Insectos, Royaltyfree, Las Hormigas De Fuego imagen png - imagen ...">
            <a:extLst>
              <a:ext uri="{FF2B5EF4-FFF2-40B4-BE49-F238E27FC236}">
                <a16:creationId xmlns:a16="http://schemas.microsoft.com/office/drawing/2014/main" id="{F9D5CB2B-62B8-EC04-26A3-1B7D429AE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5889" y1="53065" x2="55889" y2="53065"/>
                        <a14:backgroundMark x1="39444" y1="59032" x2="39444" y2="5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8083" flipH="1">
            <a:off x="-654062" y="1844814"/>
            <a:ext cx="5152814" cy="35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Zapatos, Bota, Moda, Bolso, Vestido, Cuero, Calzado, Enkellaarsjes png ...">
            <a:extLst>
              <a:ext uri="{FF2B5EF4-FFF2-40B4-BE49-F238E27FC236}">
                <a16:creationId xmlns:a16="http://schemas.microsoft.com/office/drawing/2014/main" id="{DB9CC1FE-8B16-C1A7-4675-7CF00AEA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6000" l="4270" r="97753">
                        <a14:foregroundMark x1="9438" y1="84000" x2="5618" y2="89793"/>
                        <a14:foregroundMark x1="5618" y1="89793" x2="28539" y2="92828"/>
                        <a14:foregroundMark x1="28539" y1="92828" x2="31573" y2="92828"/>
                        <a14:foregroundMark x1="8427" y1="83310" x2="4270" y2="88828"/>
                        <a14:foregroundMark x1="4270" y1="88828" x2="7753" y2="91586"/>
                        <a14:foregroundMark x1="63483" y1="4690" x2="65843" y2="4690"/>
                        <a14:foregroundMark x1="92584" y1="44000" x2="96517" y2="59862"/>
                        <a14:foregroundMark x1="96517" y1="59862" x2="96966" y2="82069"/>
                        <a14:foregroundMark x1="96966" y1="82069" x2="91798" y2="88000"/>
                        <a14:foregroundMark x1="91798" y1="88000" x2="79888" y2="81379"/>
                        <a14:foregroundMark x1="79888" y1="81379" x2="79438" y2="81379"/>
                        <a14:foregroundMark x1="95843" y1="53793" x2="97753" y2="66207"/>
                        <a14:foregroundMark x1="97753" y1="66207" x2="95955" y2="86207"/>
                        <a14:foregroundMark x1="88764" y1="4276" x2="86517" y2="8000"/>
                        <a14:foregroundMark x1="59551" y1="4000" x2="62584" y2="4000"/>
                        <a14:foregroundMark x1="53596" y1="96000" x2="20899" y2="9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0663">
            <a:off x="5667941" y="-424817"/>
            <a:ext cx="2834398" cy="23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aña PNG">
            <a:extLst>
              <a:ext uri="{FF2B5EF4-FFF2-40B4-BE49-F238E27FC236}">
                <a16:creationId xmlns:a16="http://schemas.microsoft.com/office/drawing/2014/main" id="{17D8F309-8EC1-71C1-2703-1B0D5D2A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64" y="88491"/>
            <a:ext cx="4929497" cy="32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tamoscas pvc">
            <a:extLst>
              <a:ext uri="{FF2B5EF4-FFF2-40B4-BE49-F238E27FC236}">
                <a16:creationId xmlns:a16="http://schemas.microsoft.com/office/drawing/2014/main" id="{EC546F5A-1011-64A0-A325-D7015491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3625" l="10000" r="90000">
                        <a14:foregroundMark x1="48589" y1="90875" x2="50750" y2="93625"/>
                        <a14:foregroundMark x1="48000" y1="90125" x2="48589" y2="90875"/>
                        <a14:backgroundMark x1="50125" y1="90875" x2="50125" y2="9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3353">
            <a:off x="6043138" y="1617486"/>
            <a:ext cx="6093479" cy="6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ly Png Transparent - House Fly Png,Fly Png - free transparent png ...">
            <a:extLst>
              <a:ext uri="{FF2B5EF4-FFF2-40B4-BE49-F238E27FC236}">
                <a16:creationId xmlns:a16="http://schemas.microsoft.com/office/drawing/2014/main" id="{3E1E83CF-1707-DC8F-2DA4-7BCA1796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43" b="89796" l="6111" r="91778">
                        <a14:foregroundMark x1="41444" y1="21173" x2="76000" y2="10077"/>
                        <a14:foregroundMark x1="76000" y1="10077" x2="52333" y2="16071"/>
                        <a14:foregroundMark x1="52333" y1="16071" x2="52333" y2="16071"/>
                        <a14:foregroundMark x1="76000" y1="7143" x2="70000" y2="15306"/>
                        <a14:foregroundMark x1="70000" y1="15306" x2="63889" y2="19260"/>
                        <a14:foregroundMark x1="63889" y1="19260" x2="48333" y2="23214"/>
                        <a14:foregroundMark x1="77222" y1="10204" x2="65333" y2="17730"/>
                        <a14:foregroundMark x1="75889" y1="7653" x2="74111" y2="10459"/>
                        <a14:foregroundMark x1="13889" y1="34949" x2="7778" y2="36862"/>
                        <a14:foregroundMark x1="7778" y1="36862" x2="6333" y2="38010"/>
                        <a14:foregroundMark x1="64889" y1="47577" x2="81222" y2="48852"/>
                        <a14:foregroundMark x1="81222" y1="48852" x2="73111" y2="41964"/>
                        <a14:foregroundMark x1="73111" y1="41964" x2="69667" y2="41837"/>
                        <a14:foregroundMark x1="73667" y1="47066" x2="90667" y2="49745"/>
                        <a14:foregroundMark x1="90667" y1="49745" x2="78333" y2="41454"/>
                        <a14:foregroundMark x1="78333" y1="41454" x2="77222" y2="41327"/>
                        <a14:foregroundMark x1="91778" y1="52168" x2="72111" y2="39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707" y="2312791"/>
            <a:ext cx="3915410" cy="341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6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9FD38-7EDD-E4DE-8172-AB4965B4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Personaje principal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07F787-E274-BF21-87E4-36A876A9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680545"/>
            <a:ext cx="6680199" cy="387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2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220C3-C5A1-8ACE-4E8E-5F5C5F4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1450"/>
            <a:ext cx="10396882" cy="1151965"/>
          </a:xfrm>
        </p:spPr>
        <p:txBody>
          <a:bodyPr/>
          <a:lstStyle/>
          <a:p>
            <a:r>
              <a:rPr lang="es-MX" dirty="0"/>
              <a:t>INPUT TOUCH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742704-1D70-F218-52E1-B9CDA915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53" y="1364735"/>
            <a:ext cx="6436493" cy="41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294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870</TotalTime>
  <Words>114</Words>
  <Application>Microsoft Office PowerPoint</Application>
  <PresentationFormat>Panorámica</PresentationFormat>
  <Paragraphs>30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Impact</vt:lpstr>
      <vt:lpstr>Evento principal</vt:lpstr>
      <vt:lpstr>BICHOS EN SKATING</vt:lpstr>
      <vt:lpstr>Objetivo del juego</vt:lpstr>
      <vt:lpstr>Mecánicas</vt:lpstr>
      <vt:lpstr>Controles</vt:lpstr>
      <vt:lpstr>IDEAS de niveles</vt:lpstr>
      <vt:lpstr>Idea General</vt:lpstr>
      <vt:lpstr>Personaje principal</vt:lpstr>
      <vt:lpstr>INPUT TOUCH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Skating beetle</dc:title>
  <dc:creator>Enrique Díaz Díaz</dc:creator>
  <cp:lastModifiedBy>Enrique Díaz Díaz</cp:lastModifiedBy>
  <cp:revision>5</cp:revision>
  <dcterms:created xsi:type="dcterms:W3CDTF">2023-09-17T04:35:18Z</dcterms:created>
  <dcterms:modified xsi:type="dcterms:W3CDTF">2023-09-17T19:05:46Z</dcterms:modified>
</cp:coreProperties>
</file>